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drawing is a new house built based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blueprint.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8388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“Architects design buildings. They plan the size and shape of each room, and decide what materials to use. All the details are on a drawing called a blueprint.”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建筑师设计建筑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他们规划每个房间的大小和形状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并决定使用什么材料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所有的细节都在蓝图上。即新房的建造是依据蓝图。故可知答案。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proper title for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067" y="901290"/>
            <a:ext cx="3220538" cy="429405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22521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Be a Designer/Designers/The Steps/Ways to Be a Designer/Designers/How Designers Design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围绕主题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6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介绍了设计师的角色及其将创意变为现实所需遵循的一系列流程。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6752"/>
            <a:ext cx="11485848" cy="128734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1675" y="268081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designer is a person who has ideas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that’s not 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designer plans how to make those ideas happen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set of steps should be followed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One is defining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界定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problem or need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theatre puts on a show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Actors wearing costumes act on a lighted stage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designers design the stage sets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Lighting designers decide what lights to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Costume designers choose clothes for the actors to wear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 they form the design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share the same need, which is making the show happen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Two is defining a successful result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desired result is different for different kinds of designers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fashion designer designs clothing styles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stores need people to keep buying, fashion designers need to design clothes that people will buy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clothes should be different from older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Three is to describe the situation as it is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landscape designer plans outdoor areas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designer looks carefully at the piece of land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flat or hilly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kind of soil does it have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plants grow well in that soil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people want to use this land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designer uses all this information in planning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Four is to understand the user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designer needs to know who will use the product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Software designers write computer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about the user sitting in front of the screen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Five is to make a detailed plan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Architects design 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plan the size and shape of each room, and decide what materials to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details are on a drawing called a blueprint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builders will follow this blueprint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building will be exactly like the plan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but not least, designers should work with other people to turn the design into the real 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Fashion designers need people to sew the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Landscape designers need workers to plant the plants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Designers are artists, scientists, and inventors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work in the present, but they are planners for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steps should the designer take to make his/her ideas happen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3858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Six./6.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“Step Five”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but not least”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设计师要把自己的想法实现共有六步。故可知答案。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design team make the show happen on the stage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sharing the same need./They share the same need.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92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share the same need, which is making the show happen.”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通过分享共同的需求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使得表演得以呈现。故可知答案。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should the designers try to understand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8617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user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405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“Step Four is to understand the user. The designer needs to know who will use the product.”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设计师要理解用户。故可知答案。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724</Words>
  <Application>Microsoft Office PowerPoint</Application>
  <PresentationFormat>自定义</PresentationFormat>
  <Paragraphs>31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2025-09-17T12:03:22Z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